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7" autoAdjust="0"/>
    <p:restoredTop sz="94660"/>
  </p:normalViewPr>
  <p:slideViewPr>
    <p:cSldViewPr snapToGrid="0">
      <p:cViewPr varScale="1">
        <p:scale>
          <a:sx n="93" d="100"/>
          <a:sy n="93" d="100"/>
        </p:scale>
        <p:origin x="29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4CECDA-1B7D-E3A2-8242-1ECD72A302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9CCE58F2-0D91-DE1B-4DF8-F928F86547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C5D4BEC-246D-FA10-D1C8-099A84B8C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F87C0-6091-41B5-B503-718DD45972B2}" type="datetimeFigureOut">
              <a:rPr lang="da-DK" smtClean="0"/>
              <a:t>16-11-2023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31AC4E4-C58A-96AC-0D20-C0176B07C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E0557FE-9C95-E812-B31F-A6BD037AA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C7969-838B-4AAE-BC82-C99BB6A55DF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74957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D5D070-DD0B-00A3-9154-3D4290C43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1B29BB0A-D0EA-7A56-5812-317A96980B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62281A3-C414-307A-134F-C0E30D2F6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F87C0-6091-41B5-B503-718DD45972B2}" type="datetimeFigureOut">
              <a:rPr lang="da-DK" smtClean="0"/>
              <a:t>16-11-2023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ABA7AAE-9E3C-9170-93C1-DEA6965A4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84B261C-3BB7-4A62-E4D5-EE36EBDD9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C7969-838B-4AAE-BC82-C99BB6A55DF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72697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314ECD0A-A70B-99F4-8229-AC7DD98785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DADC6927-257F-5C40-EAAF-F6061A9BE1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2AD5612-92F7-5AD5-E457-BC69A16A3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F87C0-6091-41B5-B503-718DD45972B2}" type="datetimeFigureOut">
              <a:rPr lang="da-DK" smtClean="0"/>
              <a:t>16-11-2023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0129BD4-E97A-BE93-63ED-BEE9EDC7D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83C4FC7-6918-EEEA-6F7B-5DE602263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C7969-838B-4AAE-BC82-C99BB6A55DF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17951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4CBD82-F7C4-9255-0089-9A82251B9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C92B999-C5DE-81CA-E771-D7CEF0102D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7434820-2E45-2691-E322-82B95647A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F87C0-6091-41B5-B503-718DD45972B2}" type="datetimeFigureOut">
              <a:rPr lang="da-DK" smtClean="0"/>
              <a:t>16-11-2023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CFA2FE2-C900-4274-190C-B5CD8C5A1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71C1410-11E5-A90D-EDF9-F06F855C2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C7969-838B-4AAE-BC82-C99BB6A55DF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65722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706ABD-84ED-A80D-4AE4-16F8E6681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CAD0FA53-E1CB-024F-BE39-74B784F11D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5911C68-0426-6422-A93F-6497D967D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F87C0-6091-41B5-B503-718DD45972B2}" type="datetimeFigureOut">
              <a:rPr lang="da-DK" smtClean="0"/>
              <a:t>16-11-2023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D382F8B-3AA0-55C4-D7B6-D7ACFA3FC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7A8D4E7-AD99-4820-721A-92E1418C3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C7969-838B-4AAE-BC82-C99BB6A55DF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81006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C1CCEC-4C0E-BABA-C664-3A71490C8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B921F88-CC58-D66E-093B-E6DF46C891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24C5C688-BA03-B2A7-3680-5BB05E4C84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CEBFBD9-D444-789D-CC08-159F8042C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F87C0-6091-41B5-B503-718DD45972B2}" type="datetimeFigureOut">
              <a:rPr lang="da-DK" smtClean="0"/>
              <a:t>16-11-2023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5D4CA5B0-1B7D-E1FB-A613-8CC9A4E86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D5DCCC2D-A175-6A0A-5A74-BD110A4FB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C7969-838B-4AAE-BC82-C99BB6A55DF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93411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D809F3-2F27-44BA-BAF9-E3DF4C9B6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F06237B0-8260-2532-328B-29199012BA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860ED95-E7AF-9932-A010-6871C81542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991A028F-2783-5407-72ED-2A52A41943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F224C43C-ECCD-EC1C-E6FC-1E8E45642D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BF3BF5FE-4D34-11C4-17D9-B3DEB13D3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F87C0-6091-41B5-B503-718DD45972B2}" type="datetimeFigureOut">
              <a:rPr lang="da-DK" smtClean="0"/>
              <a:t>16-11-2023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BC4ADEB5-57BA-1944-014D-363B6F9BF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EDF485BC-77D0-1230-D0B5-15C63940C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C7969-838B-4AAE-BC82-C99BB6A55DF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64790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035819-CF02-EFB1-C492-3C5AE3799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7707330F-1D36-800F-6924-12401B02E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F87C0-6091-41B5-B503-718DD45972B2}" type="datetimeFigureOut">
              <a:rPr lang="da-DK" smtClean="0"/>
              <a:t>16-11-2023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7015288D-70E0-42BC-837C-446423409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CFAE2BC9-4D68-CF1E-CBB4-F5A7307CD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C7969-838B-4AAE-BC82-C99BB6A55DF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15564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88C7827E-4C3A-CC4A-AA37-0F48B9EF8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F87C0-6091-41B5-B503-718DD45972B2}" type="datetimeFigureOut">
              <a:rPr lang="da-DK" smtClean="0"/>
              <a:t>16-11-2023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A1B0F37E-5DB5-A25C-E454-2309216FA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4631EF35-BA98-DDBC-96F0-F5114AC2A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C7969-838B-4AAE-BC82-C99BB6A55DF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74154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BB39E9-5970-67F7-7E76-B8419BD5C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73C494C-B9E2-FC85-59E5-D353FDD291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72D2BFE-BFC3-AE6F-4C95-0A33718889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7C9863B3-6CF5-1669-7B01-0503C1312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F87C0-6091-41B5-B503-718DD45972B2}" type="datetimeFigureOut">
              <a:rPr lang="da-DK" smtClean="0"/>
              <a:t>16-11-2023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35054690-85E1-4566-2484-FE937F157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77D45D3B-9FE5-B52A-06C8-9BC58E83B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C7969-838B-4AAE-BC82-C99BB6A55DF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31153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4718DD-7895-0565-F895-E20DC9822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45890122-F63B-F5E1-BBC5-403E2A2524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92B482D3-2F1C-995C-B425-B23E1ECCCD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79A9D18-40FE-D5FD-4685-AEFE1B19E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F87C0-6091-41B5-B503-718DD45972B2}" type="datetimeFigureOut">
              <a:rPr lang="da-DK" smtClean="0"/>
              <a:t>16-11-2023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3865A79-C25D-6B86-7180-28B9DF366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B65AE048-963F-F6C9-D830-57D85DB3F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C7969-838B-4AAE-BC82-C99BB6A55DF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52627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4A168207-E79B-1DA4-E313-2CD9B7454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DFE96BD8-A211-2299-19D0-A02C6DE262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B2F6F8D-3359-A791-ADCF-EE94018EF6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9F87C0-6091-41B5-B503-718DD45972B2}" type="datetimeFigureOut">
              <a:rPr lang="da-DK" smtClean="0"/>
              <a:t>16-11-2023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D9C1CC4-DD47-C9AD-D36D-DF8E866F06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B1BF894-8689-602C-C63D-948F51CE98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C7969-838B-4AAE-BC82-C99BB6A55DF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32838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2C569C-47A6-91D5-35C6-DF0D8477E9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BFBAAF60-D857-1D3C-7D60-5A44E43873D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19" name="Billede 18" descr="Et billede, der indeholder tekst, tegneserie, fiktion, Tegneserier">
            <a:extLst>
              <a:ext uri="{FF2B5EF4-FFF2-40B4-BE49-F238E27FC236}">
                <a16:creationId xmlns:a16="http://schemas.microsoft.com/office/drawing/2014/main" id="{2ECA5968-F77C-7363-81FB-A84828A614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644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0926B0-B67D-F32B-1CD2-45EB56709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Pladsholder til indhold 4" descr="Et billede, der indeholder tekst, tegneserie, tøj, Tegneserier&#10;&#10;Automatisk genereret beskrivelse">
            <a:extLst>
              <a:ext uri="{FF2B5EF4-FFF2-40B4-BE49-F238E27FC236}">
                <a16:creationId xmlns:a16="http://schemas.microsoft.com/office/drawing/2014/main" id="{A12C6BB9-3455-3B83-F873-2B2BDFB617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930" y="1"/>
            <a:ext cx="4572000" cy="6858000"/>
          </a:xfrm>
        </p:spPr>
      </p:pic>
    </p:spTree>
    <p:extLst>
      <p:ext uri="{BB962C8B-B14F-4D97-AF65-F5344CB8AC3E}">
        <p14:creationId xmlns:p14="http://schemas.microsoft.com/office/powerpoint/2010/main" val="4029537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37419C-2327-2D9E-F4A2-086D297A6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Pladsholder til indhold 4" descr="Et billede, der indeholder tekst, tegneserie, tøj, person&#10;&#10;Automatisk genereret beskrivelse">
            <a:extLst>
              <a:ext uri="{FF2B5EF4-FFF2-40B4-BE49-F238E27FC236}">
                <a16:creationId xmlns:a16="http://schemas.microsoft.com/office/drawing/2014/main" id="{33A08B09-E3B6-991C-DF85-3650A90FB1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091" y="-44726"/>
            <a:ext cx="4601817" cy="6902726"/>
          </a:xfrm>
        </p:spPr>
      </p:pic>
    </p:spTree>
    <p:extLst>
      <p:ext uri="{BB962C8B-B14F-4D97-AF65-F5344CB8AC3E}">
        <p14:creationId xmlns:p14="http://schemas.microsoft.com/office/powerpoint/2010/main" val="3680817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26DC6C-447F-EDC7-CD91-E17724995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Pladsholder til indhold 4" descr="Et billede, der indeholder tekst, Ansigt, tøj, menneske">
            <a:extLst>
              <a:ext uri="{FF2B5EF4-FFF2-40B4-BE49-F238E27FC236}">
                <a16:creationId xmlns:a16="http://schemas.microsoft.com/office/drawing/2014/main" id="{906C61FB-BC7D-B970-FC63-BC66D233C0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0"/>
            <a:ext cx="4571999" cy="6857999"/>
          </a:xfrm>
        </p:spPr>
      </p:pic>
    </p:spTree>
    <p:extLst>
      <p:ext uri="{BB962C8B-B14F-4D97-AF65-F5344CB8AC3E}">
        <p14:creationId xmlns:p14="http://schemas.microsoft.com/office/powerpoint/2010/main" val="2567322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26D7CD-3BF7-5B38-2B02-BE5A9805D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Pladsholder til indhold 4" descr="Et billede, der indeholder tekst, tegneserie, fiktion, Animeret tegnefilm">
            <a:extLst>
              <a:ext uri="{FF2B5EF4-FFF2-40B4-BE49-F238E27FC236}">
                <a16:creationId xmlns:a16="http://schemas.microsoft.com/office/drawing/2014/main" id="{73362D05-FC62-A314-1A54-B53BA74115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0"/>
            <a:ext cx="4572000" cy="6858000"/>
          </a:xfrm>
        </p:spPr>
      </p:pic>
    </p:spTree>
    <p:extLst>
      <p:ext uri="{BB962C8B-B14F-4D97-AF65-F5344CB8AC3E}">
        <p14:creationId xmlns:p14="http://schemas.microsoft.com/office/powerpoint/2010/main" val="545878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FB54D8-C1FA-3EF9-2306-792816BE9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Pladsholder til indhold 4" descr="Et billede, der indeholder tekst, tegneserie, illustration/afbildning, anime&#10;&#10;Automatisk genereret beskrivelse">
            <a:extLst>
              <a:ext uri="{FF2B5EF4-FFF2-40B4-BE49-F238E27FC236}">
                <a16:creationId xmlns:a16="http://schemas.microsoft.com/office/drawing/2014/main" id="{F1EB5D5C-76F4-AFA3-0186-51A83BE782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669" y="0"/>
            <a:ext cx="4580018" cy="6870027"/>
          </a:xfrm>
        </p:spPr>
      </p:pic>
    </p:spTree>
    <p:extLst>
      <p:ext uri="{BB962C8B-B14F-4D97-AF65-F5344CB8AC3E}">
        <p14:creationId xmlns:p14="http://schemas.microsoft.com/office/powerpoint/2010/main" val="1629186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3A712E-6554-FB64-0EAB-51EDC035C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Pladsholder til indhold 4" descr="Et billede, der indeholder tekst, tøj, tegneserie, Ansigt">
            <a:extLst>
              <a:ext uri="{FF2B5EF4-FFF2-40B4-BE49-F238E27FC236}">
                <a16:creationId xmlns:a16="http://schemas.microsoft.com/office/drawing/2014/main" id="{47ECB2E1-0E41-6FFF-DFE5-4BAB51DC89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696" y="0"/>
            <a:ext cx="4472608" cy="6708913"/>
          </a:xfrm>
        </p:spPr>
      </p:pic>
    </p:spTree>
    <p:extLst>
      <p:ext uri="{BB962C8B-B14F-4D97-AF65-F5344CB8AC3E}">
        <p14:creationId xmlns:p14="http://schemas.microsoft.com/office/powerpoint/2010/main" val="812522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Office-tema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Peter Rabøl Jørgensen</dc:creator>
  <cp:lastModifiedBy>Peter Rabøl Jørgensen</cp:lastModifiedBy>
  <cp:revision>1</cp:revision>
  <dcterms:created xsi:type="dcterms:W3CDTF">2023-11-16T07:31:10Z</dcterms:created>
  <dcterms:modified xsi:type="dcterms:W3CDTF">2023-11-16T08:51:08Z</dcterms:modified>
</cp:coreProperties>
</file>